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2" d="100"/>
          <a:sy n="72" d="100"/>
        </p:scale>
        <p:origin x="-348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F53B3-F783-264D-BCE7-88D7DEBCCF84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9A3E-41F4-8E44-8515-09BCF2D394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904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F53B3-F783-264D-BCE7-88D7DEBCCF84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9A3E-41F4-8E44-8515-09BCF2D394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962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F53B3-F783-264D-BCE7-88D7DEBCCF84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9A3E-41F4-8E44-8515-09BCF2D394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750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F53B3-F783-264D-BCE7-88D7DEBCCF84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9A3E-41F4-8E44-8515-09BCF2D394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095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F53B3-F783-264D-BCE7-88D7DEBCCF84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9A3E-41F4-8E44-8515-09BCF2D394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919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F53B3-F783-264D-BCE7-88D7DEBCCF84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9A3E-41F4-8E44-8515-09BCF2D394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328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F53B3-F783-264D-BCE7-88D7DEBCCF84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9A3E-41F4-8E44-8515-09BCF2D394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0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F53B3-F783-264D-BCE7-88D7DEBCCF84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9A3E-41F4-8E44-8515-09BCF2D394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283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F53B3-F783-264D-BCE7-88D7DEBCCF84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9A3E-41F4-8E44-8515-09BCF2D394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687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F53B3-F783-264D-BCE7-88D7DEBCCF84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9A3E-41F4-8E44-8515-09BCF2D394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61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F53B3-F783-264D-BCE7-88D7DEBCCF84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9A3E-41F4-8E44-8515-09BCF2D394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037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F53B3-F783-264D-BCE7-88D7DEBCCF84}" type="datetimeFigureOut">
              <a:rPr lang="en-US" smtClean="0"/>
              <a:pPr/>
              <a:t>6/14/2011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79A3E-41F4-8E44-8515-09BCF2D394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234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83973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Planning for the Future of Security Automation Developer Days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Dave Waltermire</a:t>
            </a:r>
          </a:p>
          <a:p>
            <a:r>
              <a:rPr lang="en-US" dirty="0" smtClean="0"/>
              <a:t>Kent Landfield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28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584"/>
            <a:ext cx="8229600" cy="548818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Intent	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805" y="836271"/>
            <a:ext cx="8582189" cy="5652166"/>
          </a:xfrm>
        </p:spPr>
        <p:txBody>
          <a:bodyPr>
            <a:noAutofit/>
          </a:bodyPr>
          <a:lstStyle/>
          <a:p>
            <a:r>
              <a:rPr lang="en-US" sz="2400" dirty="0" smtClean="0"/>
              <a:t>Improve the organization of the conference to make each meeting as productive as possible</a:t>
            </a:r>
          </a:p>
          <a:p>
            <a:endParaRPr lang="en-US" sz="1000" dirty="0" smtClean="0"/>
          </a:p>
          <a:p>
            <a:r>
              <a:rPr lang="en-US" sz="2400" dirty="0" smtClean="0"/>
              <a:t>Incorporate new ideas, identify and support new efforts</a:t>
            </a:r>
          </a:p>
          <a:p>
            <a:endParaRPr lang="en-US" sz="1000" dirty="0" smtClean="0"/>
          </a:p>
          <a:p>
            <a:r>
              <a:rPr lang="en-US" sz="2400" dirty="0" smtClean="0"/>
              <a:t>Address the needs of Security Automation, not simply the individual component efforts</a:t>
            </a:r>
          </a:p>
          <a:p>
            <a:endParaRPr lang="en-US" sz="1000" dirty="0" smtClean="0"/>
          </a:p>
          <a:p>
            <a:r>
              <a:rPr lang="en-US" sz="2400" dirty="0" smtClean="0"/>
              <a:t>Foster Proof of Concepts, more demos and prototypes</a:t>
            </a:r>
          </a:p>
          <a:p>
            <a:endParaRPr lang="en-US" sz="1000" dirty="0" smtClean="0"/>
          </a:p>
          <a:p>
            <a:r>
              <a:rPr lang="en-US" sz="2400" dirty="0" smtClean="0"/>
              <a:t>Assure broad input into the activities and agendas from the community as a whole</a:t>
            </a:r>
          </a:p>
          <a:p>
            <a:endParaRPr lang="en-US" sz="1000" dirty="0" smtClean="0"/>
          </a:p>
          <a:p>
            <a:r>
              <a:rPr lang="en-US" sz="2400" dirty="0" smtClean="0"/>
              <a:t>Putting Security Automation into a position to expand as needed moving forward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2633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22"/>
            <a:ext cx="8229600" cy="744087"/>
          </a:xfrm>
        </p:spPr>
        <p:txBody>
          <a:bodyPr>
            <a:noAutofit/>
          </a:bodyPr>
          <a:lstStyle/>
          <a:p>
            <a:r>
              <a:rPr lang="en-US" sz="3200" b="1" dirty="0"/>
              <a:t>G</a:t>
            </a:r>
            <a:r>
              <a:rPr lang="en-US" sz="3200" b="1" dirty="0" smtClean="0"/>
              <a:t>etting the most out of </a:t>
            </a:r>
            <a:br>
              <a:rPr lang="en-US" sz="3200" b="1" dirty="0" smtClean="0"/>
            </a:br>
            <a:r>
              <a:rPr lang="en-US" sz="3200" b="1" dirty="0" smtClean="0"/>
              <a:t>Security Automation Developer Days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2330"/>
            <a:ext cx="8229600" cy="541405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Number of meetings per year – 4</a:t>
            </a:r>
            <a:endParaRPr lang="en-US" sz="1100" dirty="0" smtClean="0"/>
          </a:p>
          <a:p>
            <a:endParaRPr lang="en-US" sz="800" dirty="0" smtClean="0"/>
          </a:p>
          <a:p>
            <a:r>
              <a:rPr lang="en-US" sz="2400" dirty="0" smtClean="0"/>
              <a:t>Two traditional meetings – each a week long</a:t>
            </a:r>
            <a:endParaRPr lang="en-US" sz="1000" dirty="0" smtClean="0"/>
          </a:p>
          <a:p>
            <a:endParaRPr lang="en-US" sz="800" dirty="0" smtClean="0"/>
          </a:p>
          <a:p>
            <a:r>
              <a:rPr lang="en-US" sz="2400" dirty="0" smtClean="0"/>
              <a:t>Two “Event-based” meetings </a:t>
            </a:r>
          </a:p>
          <a:p>
            <a:pPr lvl="1"/>
            <a:r>
              <a:rPr lang="en-US" sz="2400" dirty="0" smtClean="0"/>
              <a:t>Candidate events are:</a:t>
            </a:r>
          </a:p>
          <a:p>
            <a:pPr lvl="2"/>
            <a:r>
              <a:rPr lang="en-US" dirty="0" smtClean="0"/>
              <a:t>RSA – scheduled meeting times thru the week</a:t>
            </a:r>
          </a:p>
          <a:p>
            <a:pPr lvl="2"/>
            <a:r>
              <a:rPr lang="en-US" dirty="0" smtClean="0"/>
              <a:t>ITSAC – two days</a:t>
            </a:r>
            <a:endParaRPr lang="en-US" sz="1000" dirty="0" smtClean="0"/>
          </a:p>
          <a:p>
            <a:endParaRPr lang="en-US" sz="800" dirty="0" smtClean="0"/>
          </a:p>
          <a:p>
            <a:r>
              <a:rPr lang="en-US" sz="2400" dirty="0" smtClean="0"/>
              <a:t>Development of meeting agendas must follow an open and repeatable process</a:t>
            </a:r>
            <a:endParaRPr lang="en-US" sz="2000" dirty="0" smtClean="0"/>
          </a:p>
          <a:p>
            <a:endParaRPr lang="en-US" sz="800" dirty="0" smtClean="0"/>
          </a:p>
          <a:p>
            <a:r>
              <a:rPr lang="en-US" sz="2400" dirty="0" smtClean="0"/>
              <a:t>Meeting will vary in format and theme based on which meeting it is during the year</a:t>
            </a:r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82452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376" y="115899"/>
            <a:ext cx="8229600" cy="876217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Meeting Theme Ideas	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4299"/>
            <a:ext cx="8229600" cy="564224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ITSAC – two day meeting</a:t>
            </a:r>
          </a:p>
          <a:p>
            <a:pPr lvl="1"/>
            <a:r>
              <a:rPr lang="en-US" dirty="0" smtClean="0"/>
              <a:t>Defining goals and objectives and planning for the next year’s efforts</a:t>
            </a:r>
          </a:p>
          <a:p>
            <a:pPr lvl="1"/>
            <a:endParaRPr lang="en-US" sz="1200" dirty="0" smtClean="0"/>
          </a:p>
          <a:p>
            <a:r>
              <a:rPr lang="en-US" dirty="0" smtClean="0"/>
              <a:t>RSA – Sessions throughout the week</a:t>
            </a:r>
          </a:p>
          <a:p>
            <a:pPr lvl="1"/>
            <a:r>
              <a:rPr lang="en-US" dirty="0" smtClean="0"/>
              <a:t>Flushing out initial spec requirements / drafts</a:t>
            </a:r>
          </a:p>
          <a:p>
            <a:pPr lvl="1"/>
            <a:endParaRPr lang="en-US" sz="1100" dirty="0" smtClean="0"/>
          </a:p>
          <a:p>
            <a:r>
              <a:rPr lang="en-US" dirty="0" smtClean="0"/>
              <a:t>Winter – 5 day meeting</a:t>
            </a:r>
          </a:p>
          <a:p>
            <a:pPr lvl="1"/>
            <a:r>
              <a:rPr lang="en-US" dirty="0" smtClean="0"/>
              <a:t>Review of the specs, prototypes and demos</a:t>
            </a:r>
          </a:p>
          <a:p>
            <a:pPr lvl="1"/>
            <a:r>
              <a:rPr lang="en-US" dirty="0" smtClean="0"/>
              <a:t>Discuss any necessary new efforts</a:t>
            </a:r>
          </a:p>
          <a:p>
            <a:pPr lvl="1"/>
            <a:endParaRPr lang="en-US" sz="1100" dirty="0" smtClean="0"/>
          </a:p>
          <a:p>
            <a:r>
              <a:rPr lang="en-US" dirty="0" smtClean="0"/>
              <a:t>Summer – 5 day meeting</a:t>
            </a:r>
          </a:p>
          <a:p>
            <a:pPr lvl="1"/>
            <a:r>
              <a:rPr lang="en-US" dirty="0" smtClean="0"/>
              <a:t>Final review of the specs</a:t>
            </a:r>
          </a:p>
          <a:p>
            <a:pPr lvl="1"/>
            <a:r>
              <a:rPr lang="en-US" dirty="0" smtClean="0"/>
              <a:t>Operational discussions </a:t>
            </a:r>
          </a:p>
          <a:p>
            <a:pPr lvl="1"/>
            <a:r>
              <a:rPr lang="en-US" dirty="0" smtClean="0"/>
              <a:t>ITSAC conference planning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7325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the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Overall goals:</a:t>
            </a:r>
          </a:p>
          <a:p>
            <a:r>
              <a:rPr lang="en-US" dirty="0" smtClean="0"/>
              <a:t>Enable community participation in the agenda creation process</a:t>
            </a:r>
          </a:p>
          <a:p>
            <a:r>
              <a:rPr lang="en-US" dirty="0" smtClean="0"/>
              <a:t>Promote an open exchange of ideas</a:t>
            </a:r>
          </a:p>
          <a:p>
            <a:r>
              <a:rPr lang="en-US" dirty="0" smtClean="0"/>
              <a:t>Increase community participation in developing and running each session</a:t>
            </a:r>
          </a:p>
          <a:p>
            <a:r>
              <a:rPr lang="en-US" dirty="0" smtClean="0"/>
              <a:t>Keep the discussions focused on the issues that matter the </a:t>
            </a:r>
            <a:r>
              <a:rPr lang="en-US" smtClean="0"/>
              <a:t>most to the community and </a:t>
            </a:r>
            <a:r>
              <a:rPr lang="en-US" dirty="0" smtClean="0"/>
              <a:t>require high-bandwidth discussion</a:t>
            </a:r>
          </a:p>
          <a:p>
            <a:endParaRPr lang="en-US" sz="2000" dirty="0" smtClean="0"/>
          </a:p>
          <a:p>
            <a:pPr>
              <a:buNone/>
            </a:pPr>
            <a:r>
              <a:rPr lang="en-US" dirty="0" smtClean="0"/>
              <a:t>How should we accomplish this?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906" y="1881866"/>
            <a:ext cx="8229600" cy="1143000"/>
          </a:xfrm>
        </p:spPr>
        <p:txBody>
          <a:bodyPr/>
          <a:lstStyle/>
          <a:p>
            <a:r>
              <a:rPr lang="en-US" b="1" dirty="0" smtClean="0"/>
              <a:t>Thoughts???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36595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273</Words>
  <Application>Microsoft Office PowerPoint</Application>
  <PresentationFormat>On-screen Show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Planning for the Future of Security Automation Developer Days</vt:lpstr>
      <vt:lpstr>Intent </vt:lpstr>
      <vt:lpstr>Getting the most out of  Security Automation Developer Days</vt:lpstr>
      <vt:lpstr>Meeting Theme Ideas </vt:lpstr>
      <vt:lpstr>Building the agenda</vt:lpstr>
      <vt:lpstr>Thoughts???</vt:lpstr>
    </vt:vector>
  </TitlesOfParts>
  <Company>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for the Future of Security Automation Developer Days</dc:title>
  <dc:creator>Kent  Landfield</dc:creator>
  <cp:lastModifiedBy>sboczeno</cp:lastModifiedBy>
  <cp:revision>9</cp:revision>
  <dcterms:created xsi:type="dcterms:W3CDTF">2011-06-10T18:42:54Z</dcterms:created>
  <dcterms:modified xsi:type="dcterms:W3CDTF">2011-06-14T15:25:53Z</dcterms:modified>
</cp:coreProperties>
</file>